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54"/>
  </p:notesMasterIdLst>
  <p:sldIdLst>
    <p:sldId id="318" r:id="rId2"/>
    <p:sldId id="261" r:id="rId3"/>
    <p:sldId id="352" r:id="rId4"/>
    <p:sldId id="337" r:id="rId5"/>
    <p:sldId id="334" r:id="rId6"/>
    <p:sldId id="335" r:id="rId7"/>
    <p:sldId id="336" r:id="rId8"/>
    <p:sldId id="346" r:id="rId9"/>
    <p:sldId id="347" r:id="rId10"/>
    <p:sldId id="257" r:id="rId11"/>
    <p:sldId id="266" r:id="rId12"/>
    <p:sldId id="258" r:id="rId13"/>
    <p:sldId id="263" r:id="rId14"/>
    <p:sldId id="262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286" r:id="rId23"/>
    <p:sldId id="264" r:id="rId24"/>
    <p:sldId id="287" r:id="rId25"/>
    <p:sldId id="348" r:id="rId26"/>
    <p:sldId id="349" r:id="rId27"/>
    <p:sldId id="344" r:id="rId28"/>
    <p:sldId id="265" r:id="rId29"/>
    <p:sldId id="270" r:id="rId30"/>
    <p:sldId id="267" r:id="rId31"/>
    <p:sldId id="268" r:id="rId32"/>
    <p:sldId id="269" r:id="rId33"/>
    <p:sldId id="285" r:id="rId34"/>
    <p:sldId id="288" r:id="rId35"/>
    <p:sldId id="290" r:id="rId36"/>
    <p:sldId id="291" r:id="rId37"/>
    <p:sldId id="292" r:id="rId38"/>
    <p:sldId id="275" r:id="rId39"/>
    <p:sldId id="294" r:id="rId40"/>
    <p:sldId id="343" r:id="rId41"/>
    <p:sldId id="345" r:id="rId42"/>
    <p:sldId id="297" r:id="rId43"/>
    <p:sldId id="298" r:id="rId44"/>
    <p:sldId id="299" r:id="rId45"/>
    <p:sldId id="300" r:id="rId46"/>
    <p:sldId id="301" r:id="rId47"/>
    <p:sldId id="354" r:id="rId48"/>
    <p:sldId id="353" r:id="rId49"/>
    <p:sldId id="355" r:id="rId50"/>
    <p:sldId id="358" r:id="rId51"/>
    <p:sldId id="357" r:id="rId52"/>
    <p:sldId id="35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6" autoAdjust="0"/>
    <p:restoredTop sz="78650" autoAdjust="0"/>
  </p:normalViewPr>
  <p:slideViewPr>
    <p:cSldViewPr snapToGrid="0">
      <p:cViewPr varScale="1">
        <p:scale>
          <a:sx n="57" d="100"/>
          <a:sy n="57" d="100"/>
        </p:scale>
        <p:origin x="12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3A28A-328A-41E4-B63E-01E71AE5BEF1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9E2CD-D03D-48F4-ACD3-3107B461F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041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9E2CD-D03D-48F4-ACD3-3107B461F6B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424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9E2CD-D03D-48F4-ACD3-3107B461F6B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026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9E2CD-D03D-48F4-ACD3-3107B461F6B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496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D9E2CD-D03D-48F4-ACD3-3107B461F6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81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9E2CD-D03D-48F4-ACD3-3107B461F6BB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578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9E2CD-D03D-48F4-ACD3-3107B461F6BB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553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9E2CD-D03D-48F4-ACD3-3107B461F6BB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415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58F3956-BD92-4987-9310-D275B7BA6BAC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54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F3956-BD92-4987-9310-D275B7BA6BAC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105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F3956-BD92-4987-9310-D275B7BA6BAC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47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F3956-BD92-4987-9310-D275B7BA6BAC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66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F3956-BD92-4987-9310-D275B7BA6BAC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979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F3956-BD92-4987-9310-D275B7BA6BAC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299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F3956-BD92-4987-9310-D275B7BA6BAC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81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F3956-BD92-4987-9310-D275B7BA6BAC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55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F3956-BD92-4987-9310-D275B7BA6BAC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655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F3956-BD92-4987-9310-D275B7BA6BAC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889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F3956-BD92-4987-9310-D275B7BA6BAC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250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58F3956-BD92-4987-9310-D275B7BA6BAC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FFFCD9-619D-4ECB-9FD9-59A5E73C32A8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673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Infrasturcture</a:t>
            </a:r>
            <a:r>
              <a:rPr lang="en-US" dirty="0"/>
              <a:t> as CODE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 b="6301"/>
          <a:stretch/>
        </p:blipFill>
        <p:spPr bwMode="auto">
          <a:xfrm>
            <a:off x="286871" y="365125"/>
            <a:ext cx="11452352" cy="611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381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2" y="365125"/>
            <a:ext cx="11116491" cy="62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4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44" y="365125"/>
            <a:ext cx="10949756" cy="61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02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5125"/>
            <a:ext cx="11353800" cy="638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19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668" b="10497"/>
          <a:stretch/>
        </p:blipFill>
        <p:spPr>
          <a:xfrm>
            <a:off x="214312" y="118533"/>
            <a:ext cx="11763375" cy="673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2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74" y="253843"/>
            <a:ext cx="11156233" cy="627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20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8782-5D8A-3B3F-B897-D1E2066E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7596A-2CFF-BE33-FAF9-EF67A4A4C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AFD19-8459-FF73-04CE-A2CF1FE70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11"/>
          <a:stretch/>
        </p:blipFill>
        <p:spPr>
          <a:xfrm>
            <a:off x="0" y="1673"/>
            <a:ext cx="12192000" cy="672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14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5C9D1-3ABB-7D94-E7CB-0D0052A41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786B4-F106-3A9C-9844-EB1929AF8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B4AD4-DEFF-BCC8-FDCA-55FE1A807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30"/>
          <a:stretch/>
        </p:blipFill>
        <p:spPr>
          <a:xfrm>
            <a:off x="0" y="1673"/>
            <a:ext cx="12192000" cy="634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76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5D177-31DE-95C2-890C-01B5FC6A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F650-74B0-9159-30CB-A182D44FB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674C2-700D-2A9D-C35D-548F6EF4F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92"/>
          <a:stretch/>
        </p:blipFill>
        <p:spPr>
          <a:xfrm>
            <a:off x="0" y="1673"/>
            <a:ext cx="12192000" cy="649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31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12CD-0354-A24E-6682-47448CBE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BD58C-060D-CD43-09B1-586B7DC84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DC99E-DAF7-2649-2A22-374E32D20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03"/>
          <a:stretch/>
        </p:blipFill>
        <p:spPr>
          <a:xfrm>
            <a:off x="0" y="1674"/>
            <a:ext cx="12192000" cy="649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2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1D50-3565-16BA-EFF4-715B9998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B484A-75A3-E366-A3C1-596FBB574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32DE4-FDD2-F00F-0B4E-8B275458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53"/>
            <a:ext cx="12192000" cy="6854653"/>
          </a:xfrm>
          <a:prstGeom prst="rect">
            <a:avLst/>
          </a:prstGeom>
          <a:solidFill>
            <a:srgbClr val="7030A0"/>
          </a:solidFill>
          <a:ln>
            <a:solidFill>
              <a:srgbClr val="0070C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714508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</a:t>
            </a:r>
            <a:br>
              <a:rPr lang="en-US" dirty="0"/>
            </a:b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9" b="7938"/>
          <a:stretch/>
        </p:blipFill>
        <p:spPr bwMode="auto">
          <a:xfrm>
            <a:off x="161041" y="365126"/>
            <a:ext cx="11476777" cy="612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307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468D-242A-D9B3-394B-4560A1BB2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3A7A8-E5AA-5A24-C460-59795C9A1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80986-93BA-7D90-DDAB-9899B6C92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92"/>
          <a:stretch/>
        </p:blipFill>
        <p:spPr>
          <a:xfrm>
            <a:off x="0" y="1673"/>
            <a:ext cx="12192000" cy="63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21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CAFE-95A6-9B0E-6072-D255D93C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2D496-766F-5162-EFC2-CC30779D8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8A6BB-F205-278A-FF02-BF2DA9323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03"/>
          <a:stretch/>
        </p:blipFill>
        <p:spPr>
          <a:xfrm>
            <a:off x="0" y="1674"/>
            <a:ext cx="12192000" cy="649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83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A64B-CEA9-8FBA-F872-3F74E7C5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D6A4D-AFDD-2104-2A68-9F6723064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7FB64-F083-4955-A606-61FD0BC4E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45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04" y="252891"/>
            <a:ext cx="11052994" cy="621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1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1013E-5307-5E42-62F7-1A64E12F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2C4AD-2596-463B-3298-C5DA578B8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A6D76-4A4F-354D-D8FF-9935ACE39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06"/>
          <a:stretch/>
        </p:blipFill>
        <p:spPr>
          <a:xfrm>
            <a:off x="466166" y="1673"/>
            <a:ext cx="11725834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89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6620-11E6-509B-6B8F-DACC67A5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0FCE-C3C4-99A9-EF0B-C18A72C8A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6ED18-EE85-F660-9D63-9F11AA9EE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19593" r="5588" b="7429"/>
          <a:stretch/>
        </p:blipFill>
        <p:spPr>
          <a:xfrm>
            <a:off x="340659" y="-26069"/>
            <a:ext cx="11456894" cy="65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19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37FB-A485-5943-4443-0863A854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5D526-94C5-C394-0D53-BD725EB64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ADB83-ED7C-57C4-DC54-6ABC0FED7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8" t="19593" r="6875" b="7429"/>
          <a:stretch/>
        </p:blipFill>
        <p:spPr>
          <a:xfrm>
            <a:off x="268941" y="77015"/>
            <a:ext cx="11438965" cy="647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82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CFDC-D6F2-D61E-E005-0CA26850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B520E-457C-3316-6D04-47566A270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305FF-1AF8-753E-03DF-3092D7D08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1" t="19854" r="6875" b="5303"/>
          <a:stretch/>
        </p:blipFill>
        <p:spPr>
          <a:xfrm>
            <a:off x="125505" y="-7506"/>
            <a:ext cx="11672047" cy="65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3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764" b="13078"/>
          <a:stretch/>
        </p:blipFill>
        <p:spPr>
          <a:xfrm>
            <a:off x="135467" y="0"/>
            <a:ext cx="12466108" cy="699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04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056533" cy="672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74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5" b="6451"/>
          <a:stretch/>
        </p:blipFill>
        <p:spPr bwMode="auto">
          <a:xfrm>
            <a:off x="146216" y="188640"/>
            <a:ext cx="11547019" cy="622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931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95" y="365125"/>
            <a:ext cx="11471972" cy="635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75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66" y="0"/>
            <a:ext cx="12096733" cy="65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48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45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2A732-48D7-DFD6-4C7F-2247414C9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EC29D-3723-D603-2BC4-D0D1D5030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36E29-CF7C-0AA1-14E7-AB82879CE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24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B508-D4C1-4DE1-61AD-1F16F610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10DEF-8801-B16C-B488-3E0A1FF70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716FA-4BC9-EEE6-8C35-187ED0EF5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63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0502-C831-42B6-1D05-671BA3C4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433F5-4B79-5022-B50F-FAFB4D8B2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DFB55-5EE7-2AE7-E977-066C22471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8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88C0-6A20-D6DA-53D3-C1E767238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AC876-5431-163D-DF27-34A915C75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8DA57-37DA-78A4-05A8-D540405CF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45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AC05-EA5C-083C-6B03-5D3F47AB9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C0FD9-D8FA-F2B8-A74E-11B3A7521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0CEC4-3D66-0D12-4B12-29E7A7A09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66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67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0C9B-4C1A-768A-81C0-85F1BA8CA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E0C20-CC4D-CE6D-F387-700971B6F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C70B0-C5F2-8588-A13E-6F6DBE33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0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0C2A-D9AE-07B4-8AC2-3D6896A71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C841A-92C3-B970-C24E-FE6FDFF2E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A567F-A46E-3DD5-C74A-C11276CA05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9" t="12008" r="8096" b="9911"/>
          <a:stretch/>
        </p:blipFill>
        <p:spPr>
          <a:xfrm>
            <a:off x="179293" y="161255"/>
            <a:ext cx="11826439" cy="6696745"/>
          </a:xfrm>
          <a:prstGeom prst="roundRect">
            <a:avLst>
              <a:gd name="adj" fmla="val 11753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68599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6620-11E6-509B-6B8F-DACC67A5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0FCE-C3C4-99A9-EF0B-C18A72C8A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6ED18-EE85-F660-9D63-9F11AA9EE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19593" r="5588" b="7429"/>
          <a:stretch/>
        </p:blipFill>
        <p:spPr>
          <a:xfrm>
            <a:off x="340659" y="-26069"/>
            <a:ext cx="11456894" cy="65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52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37FB-A485-5943-4443-0863A854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5D526-94C5-C394-0D53-BD725EB64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ADB83-ED7C-57C4-DC54-6ABC0FED7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8" t="19593" r="6875" b="7429"/>
          <a:stretch/>
        </p:blipFill>
        <p:spPr>
          <a:xfrm>
            <a:off x="268941" y="77015"/>
            <a:ext cx="11438965" cy="647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15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D51D-6928-5F5F-587E-15F9C33C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1D826-539C-6ED2-0332-594A1265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DA7AA-9FEA-3D75-8103-2D35547BE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" t="9911" r="3824" b="7953"/>
          <a:stretch/>
        </p:blipFill>
        <p:spPr>
          <a:xfrm>
            <a:off x="394447" y="365125"/>
            <a:ext cx="11331388" cy="62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97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B481-4D93-FA9F-7C26-EF166C74D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E450-D49D-8459-F5E6-50061A9C1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59877-E1D6-35B8-CFA4-4D6105708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30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B87E-17B4-A5DD-12BE-A2B80E3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95269-473E-EB24-1DAD-C96746620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4D558-4861-B02E-DF50-85DA5272C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804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DAB5-9068-143E-AA83-52D5907E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BF60-4F2A-A60B-B916-9FACD5F4A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63443-2DBD-85F8-3F86-72B935EAD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81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6CE3-22F2-2944-13FA-131547B9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CF892-576F-BA14-099B-4D4B4149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4D4FA-76C6-C061-CC00-7750EF6E6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65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A06F-D263-B363-1F21-47C4BF66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ansible ad hoc commands">
            <a:extLst>
              <a:ext uri="{FF2B5EF4-FFF2-40B4-BE49-F238E27FC236}">
                <a16:creationId xmlns:a16="http://schemas.microsoft.com/office/drawing/2014/main" id="{D1FC693B-4C0D-2D35-3F27-698C931AB7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1" y="929259"/>
            <a:ext cx="10805151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927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0B43D-6432-76A2-07E5-D6589B8D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B796D-87C4-1DA7-73FF-5B2664FB0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Ansible AD HOC Command Examples - Ansible Cheat Sheet | Devops Junction">
            <a:extLst>
              <a:ext uri="{FF2B5EF4-FFF2-40B4-BE49-F238E27FC236}">
                <a16:creationId xmlns:a16="http://schemas.microsoft.com/office/drawing/2014/main" id="{2FFEF1BD-7E65-42FD-358A-7BE45BD1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02" y="666750"/>
            <a:ext cx="11605463" cy="584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774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B8D06-511F-CAFF-9DFA-C71C9108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A74F3-84B1-4041-D1A4-34028A597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640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D67C-9988-1C69-D6E3-941F37CF2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75B6B-ADCE-43A5-35BA-DDADF2E66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B9F19-1E5C-6027-A9DA-0EF9BC8C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89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18FD-30B8-25D9-1541-5DB1446D3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8846-3C14-14A2-9325-A91F142B4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EDA49-DC6D-859A-E035-4468E660C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4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5474-8610-FFA2-F777-F61B7563F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7F5E-5E08-3455-B09A-FD818D435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898277-9DC6-7E28-5B20-3560E029F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55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7C50-A512-83E1-8DF1-26DF0860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B62D0-E009-E3BB-1133-2978014AC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4E80C-FBCD-1B36-C82B-9B8D3A605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21"/>
          <a:stretch/>
        </p:blipFill>
        <p:spPr>
          <a:xfrm>
            <a:off x="0" y="1673"/>
            <a:ext cx="12192000" cy="654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4317-C542-EC9A-15BA-4F557F4E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DE452-BCCD-0A7C-8F35-E9867D23B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69376-9E14-B06E-AACB-22F43766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50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AE601-3ADB-B52C-6341-C4673865C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6129-FED8-7900-37C3-219A6D2B6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830FA-F400-4C2A-29B4-C5E9ED80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8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E13CA-1340-DA49-C30F-DC8896535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32BB3-B9F8-2AB0-34CE-D87DA73A2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B03AD-B9F9-5E56-91BB-2D65C465E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70" b="9911"/>
          <a:stretch/>
        </p:blipFill>
        <p:spPr>
          <a:xfrm>
            <a:off x="474133" y="266160"/>
            <a:ext cx="11395137" cy="635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62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DCD3A-1DC4-E076-274E-EBE2B767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6C695-5FD9-4CC5-DB72-1BD470804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E7162-CD02-96CE-2FF1-DE7587EF9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0" t="19593" r="5001" b="5302"/>
          <a:stretch/>
        </p:blipFill>
        <p:spPr>
          <a:xfrm>
            <a:off x="125506" y="4355"/>
            <a:ext cx="11864162" cy="671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565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5687</TotalTime>
  <Words>12</Words>
  <Application>Microsoft Office PowerPoint</Application>
  <PresentationFormat>Widescreen</PresentationFormat>
  <Paragraphs>9</Paragraphs>
  <Slides>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Calibri</vt:lpstr>
      <vt:lpstr>Tw Cen MT</vt:lpstr>
      <vt:lpstr>Tw Cen MT Condensed</vt:lpstr>
      <vt:lpstr>Wingdings 3</vt:lpstr>
      <vt:lpstr>Integral</vt:lpstr>
      <vt:lpstr>Infrasturcture as CODE</vt:lpstr>
      <vt:lpstr>Working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</dc:title>
  <dc:creator>RedHat</dc:creator>
  <cp:lastModifiedBy>Red Hat</cp:lastModifiedBy>
  <cp:revision>34</cp:revision>
  <dcterms:created xsi:type="dcterms:W3CDTF">2021-11-20T11:46:53Z</dcterms:created>
  <dcterms:modified xsi:type="dcterms:W3CDTF">2022-09-06T10:58:12Z</dcterms:modified>
</cp:coreProperties>
</file>